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Candar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iLNx4d38AKl0gj+RRETpbn+EQ1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ndar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ra-italic.fntdata"/><Relationship Id="rId14" Type="http://schemas.openxmlformats.org/officeDocument/2006/relationships/font" Target="fonts/Candara-bold.fntdata"/><Relationship Id="rId17" Type="http://customschemas.google.com/relationships/presentationmetadata" Target="metadata"/><Relationship Id="rId16" Type="http://schemas.openxmlformats.org/officeDocument/2006/relationships/font" Target="fonts/Canda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Google Shape;20;p9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1" name="Google Shape;21;p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" name="Google Shape;26;p9"/>
          <p:cNvSpPr txBox="1"/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84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 rot="5400000">
            <a:off x="2850886" y="696648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showMasterSp="0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19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120" name="Google Shape;120;p19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1" name="Google Shape;121;p1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Google Shape;126;p19"/>
          <p:cNvSpPr txBox="1"/>
          <p:nvPr>
            <p:ph type="title"/>
          </p:nvPr>
        </p:nvSpPr>
        <p:spPr>
          <a:xfrm rot="5400000">
            <a:off x="5414434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*"/>
              <a:defRPr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*"/>
              <a:defRPr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*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6" name="Google Shape;36;p10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showMasterSp="0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" name="Google Shape;39;p11"/>
          <p:cNvSpPr/>
          <p:nvPr/>
        </p:nvSpPr>
        <p:spPr>
          <a:xfrm>
            <a:off x="6047438" y="4203592"/>
            <a:ext cx="2876429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" name="Google Shape;40;p11"/>
          <p:cNvSpPr/>
          <p:nvPr/>
        </p:nvSpPr>
        <p:spPr>
          <a:xfrm>
            <a:off x="2619320" y="4075290"/>
            <a:ext cx="5544515" cy="850138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" name="Google Shape;41;p11"/>
          <p:cNvSpPr/>
          <p:nvPr/>
        </p:nvSpPr>
        <p:spPr>
          <a:xfrm>
            <a:off x="2828728" y="4087562"/>
            <a:ext cx="5467980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" name="Google Shape;42;p11"/>
          <p:cNvSpPr/>
          <p:nvPr/>
        </p:nvSpPr>
        <p:spPr>
          <a:xfrm>
            <a:off x="5609489" y="4074174"/>
            <a:ext cx="3308000" cy="651549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Google Shape;43;p11"/>
          <p:cNvSpPr/>
          <p:nvPr/>
        </p:nvSpPr>
        <p:spPr>
          <a:xfrm>
            <a:off x="211665" y="4058555"/>
            <a:ext cx="8723376" cy="1329874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/>
            </a:lvl5pPr>
            <a:lvl6pPr indent="-342900" lvl="5" marL="27432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84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60" name="Google Shape;60;p13"/>
          <p:cNvSpPr txBox="1"/>
          <p:nvPr>
            <p:ph idx="3" type="body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3"/>
          <p:cNvSpPr txBox="1"/>
          <p:nvPr>
            <p:ph idx="4" type="body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*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*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*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*"/>
              <a:defRPr sz="1400"/>
            </a:lvl5pPr>
            <a:lvl6pPr indent="-330200" lvl="5" marL="27432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6pPr>
            <a:lvl7pPr indent="-330200" lvl="6" marL="32004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8pPr>
            <a:lvl9pPr indent="-330200" lvl="8" marL="4114800" algn="l">
              <a:spcBef>
                <a:spcPts val="384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2" name="Google Shape;72;p15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3" name="Google Shape;73;p15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showMasterSp="0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Google Shape;83;p16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grpSp>
        <p:nvGrpSpPr>
          <p:cNvPr id="87" name="Google Shape;87;p16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88" name="Google Shape;88;p16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3" name="Google Shape;93;p16"/>
          <p:cNvSpPr txBox="1"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2" type="body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Char char="*"/>
              <a:defRPr sz="2200">
                <a:solidFill>
                  <a:schemeClr val="dk2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*"/>
              <a:defRPr sz="2000">
                <a:solidFill>
                  <a:schemeClr val="dk2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*"/>
              <a:defRPr sz="1800">
                <a:solidFill>
                  <a:schemeClr val="dk2"/>
                </a:solidFill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*"/>
              <a:defRPr sz="1600">
                <a:solidFill>
                  <a:schemeClr val="dk2"/>
                </a:solidFill>
              </a:defRPr>
            </a:lvl5pPr>
            <a:lvl6pPr indent="-355600" lvl="5" marL="27432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6pPr>
            <a:lvl7pPr indent="-355600" lvl="6" marL="32004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8pPr>
            <a:lvl9pPr indent="-355600" lvl="8" marL="4114800" algn="l">
              <a:spcBef>
                <a:spcPts val="384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showMasterSp="0" type="picTx">
  <p:cSld name="PICTURE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Google Shape;97;p17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98" name="Google Shape;98;p17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" name="Google Shape;103;p17"/>
          <p:cNvSpPr txBox="1"/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84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8" name="Google Shape;108;p17"/>
          <p:cNvSpPr/>
          <p:nvPr>
            <p:ph idx="2" type="pic"/>
          </p:nvPr>
        </p:nvSpPr>
        <p:spPr>
          <a:xfrm>
            <a:off x="838200" y="1371600"/>
            <a:ext cx="3566160" cy="292608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Google Shape;7;p8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8" name="Google Shape;8;p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Google Shape;9;p8"/>
            <p:cNvSpPr/>
            <p:nvPr/>
          </p:nvSpPr>
          <p:spPr>
            <a:xfrm>
              <a:off x="-309563" y="4318000"/>
              <a:ext cx="8280401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Google Shape;10;p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-3905251" y="4294188"/>
              <a:ext cx="1302783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Google Shape;13;p8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/>
          <p:nvPr>
            <p:ph type="ctrTitle"/>
          </p:nvPr>
        </p:nvSpPr>
        <p:spPr>
          <a:xfrm>
            <a:off x="1887969" y="2089438"/>
            <a:ext cx="66348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tr-TR"/>
              <a:t>LEGENDARY FIGURES </a:t>
            </a:r>
            <a:br>
              <a:rPr lang="tr-TR"/>
            </a:br>
            <a:r>
              <a:rPr lang="tr-TR"/>
              <a:t>IN OUR CULTURE</a:t>
            </a:r>
            <a:endParaRPr/>
          </a:p>
        </p:txBody>
      </p:sp>
      <p:sp>
        <p:nvSpPr>
          <p:cNvPr id="133" name="Google Shape;133;p1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C:\Users\SEDA\Desktop\indir.png" id="134" name="Google Shape;1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29200"/>
            <a:ext cx="19431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EDA\Desktop\indir.png" id="135" name="Google Shape;1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8264" y="260648"/>
            <a:ext cx="19431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2492896"/>
            <a:ext cx="2256865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/>
          <p:nvPr>
            <p:ph type="ctrTitle"/>
          </p:nvPr>
        </p:nvSpPr>
        <p:spPr>
          <a:xfrm>
            <a:off x="-1404664" y="404664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ndara"/>
              <a:buNone/>
            </a:pPr>
            <a:r>
              <a:rPr lang="tr-TR" sz="3200"/>
              <a:t>PROJEMİZİN AMAÇLARI:</a:t>
            </a:r>
            <a:br>
              <a:rPr lang="tr-TR"/>
            </a:br>
            <a:endParaRPr/>
          </a:p>
        </p:txBody>
      </p:sp>
      <p:sp>
        <p:nvSpPr>
          <p:cNvPr id="142" name="Google Shape;142;p2"/>
          <p:cNvSpPr txBox="1"/>
          <p:nvPr>
            <p:ph idx="1" type="subTitle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323528" y="1772816"/>
            <a:ext cx="849694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Projemizin amacı ;öğrencilerimizin kendi kültürlerindeki  efsanevi şahsiyetleri araştırarak öğrenmelerini sağlamak , aynı zamanda onlara farklı kültürlerdeki önemli kişileri de  tanıtmak.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Projemizin iletişim dili İngilizce olduğundan  öğrencilerimizin yabancı dili etkin kullanmalarını sağlayarak  becerilerini  geliştirmek.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 etkinliklerinde öğrencilerimizi çeşitli Web 2.0 araçlarıyla tanıştırmak ve bu araçları etkili  kullanmalarını teşvik etmek.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1115616" y="2060848"/>
            <a:ext cx="7408333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tr-TR"/>
              <a:t>Turkiye (9)                                   Romanya (4)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tr-TR"/>
              <a:t>Yunanistan (2)                              Italya (1)</a:t>
            </a:r>
            <a:endParaRPr/>
          </a:p>
        </p:txBody>
      </p:sp>
      <p:sp>
        <p:nvSpPr>
          <p:cNvPr id="149" name="Google Shape;149;p3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tr-TR"/>
              <a:t>PROJE ORTAKLARIMIZ</a:t>
            </a:r>
            <a:endParaRPr/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2630828"/>
            <a:ext cx="2088232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48" y="2648898"/>
            <a:ext cx="2283567" cy="151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8536" y="4939343"/>
            <a:ext cx="2294749" cy="152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4048" y="4948655"/>
            <a:ext cx="2376264" cy="1581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tr-TR"/>
              <a:t>PROJE ETKİNLİKLERİMİZ</a:t>
            </a:r>
            <a:endParaRPr/>
          </a:p>
        </p:txBody>
      </p:sp>
      <p:pic>
        <p:nvPicPr>
          <p:cNvPr id="159" name="Google Shape;15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227" y="1728954"/>
            <a:ext cx="2808311" cy="240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4005064"/>
            <a:ext cx="2952328" cy="25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5215" y="4077841"/>
            <a:ext cx="2746954" cy="27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1889" y="1880673"/>
            <a:ext cx="2520280" cy="219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74538" y="1772816"/>
            <a:ext cx="2657351" cy="267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84936" y="4005063"/>
            <a:ext cx="2520279" cy="2742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tr-TR"/>
              <a:t>Proje Toplantılarımız</a:t>
            </a:r>
            <a:endParaRPr/>
          </a:p>
        </p:txBody>
      </p:sp>
      <p:pic>
        <p:nvPicPr>
          <p:cNvPr id="170" name="Google Shape;17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455" y="2439141"/>
            <a:ext cx="4054087" cy="190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8212" y="4400909"/>
            <a:ext cx="4351387" cy="243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016" y="2420888"/>
            <a:ext cx="3312368" cy="17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12" y="4577334"/>
            <a:ext cx="3994749" cy="202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tr-TR"/>
              <a:t>Projemizin Ortak Ürünü</a:t>
            </a:r>
            <a:endParaRPr/>
          </a:p>
        </p:txBody>
      </p:sp>
      <p:pic>
        <p:nvPicPr>
          <p:cNvPr id="179" name="Google Shape;17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1628800"/>
            <a:ext cx="5472608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idx="1" type="body"/>
          </p:nvPr>
        </p:nvSpPr>
        <p:spPr>
          <a:xfrm>
            <a:off x="323529" y="2060848"/>
            <a:ext cx="7956872" cy="439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00"/>
              <a:buChar char="*"/>
            </a:pPr>
            <a:r>
              <a:rPr lang="tr-TR"/>
              <a:t>Seda ÇETİNKAYA ARSLAN                 Berin DOĞAN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tr-TR"/>
              <a:t>       İngilizce Öğretmeni                    İngilizce Öğretmeni</a:t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21920" lvl="0" marL="2743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400"/>
              <a:buChar char="*"/>
            </a:pPr>
            <a:r>
              <a:rPr lang="tr-TR"/>
              <a:t>  Arzu TAŞKIRAN                                      Nihal AYDIN</a:t>
            </a:r>
            <a:endParaRPr/>
          </a:p>
          <a:p>
            <a:pPr indent="0" lvl="0" marL="27432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tr-TR"/>
              <a:t>İngilizce Öğretmeni                           İngilizce Öğretmeni</a:t>
            </a:r>
            <a:endParaRPr/>
          </a:p>
        </p:txBody>
      </p:sp>
      <p:sp>
        <p:nvSpPr>
          <p:cNvPr id="185" name="Google Shape;185;p7"/>
          <p:cNvSpPr txBox="1"/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tr-TR"/>
              <a:t>Proje Öğretmenlerimiz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lga Biçimi">
  <a:themeElements>
    <a:clrScheme name="Dalga Biçimi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2025-06-18T20:47:17Z</dcterms:created>
  <dc:creator>SEDA</dc:creator>
</cp:coreProperties>
</file>